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906000" cy="6858000" type="A4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 showGuides="1">
      <p:cViewPr>
        <p:scale>
          <a:sx n="96" d="100"/>
          <a:sy n="96" d="100"/>
        </p:scale>
        <p:origin x="-730" y="-14"/>
      </p:cViewPr>
      <p:guideLst>
        <p:guide orient="horz" pos="16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991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90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24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4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13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860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1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01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26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60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18E6-50CF-44E9-8144-A8C73EB3D2BA}" type="datetimeFigureOut">
              <a:rPr lang="pl-PL" smtClean="0"/>
              <a:t>22.09.2021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AD6C-5B0F-40F9-B3DE-9C3375CFD6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2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0" y="-44768"/>
            <a:ext cx="9906000" cy="6902768"/>
            <a:chOff x="0" y="-44477"/>
            <a:chExt cx="9906000" cy="6858000"/>
          </a:xfrm>
        </p:grpSpPr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xmlns="" id="{F77942F8-C399-4C31-83F9-08979BAF9647}"/>
                </a:ext>
              </a:extLst>
            </p:cNvPr>
            <p:cNvSpPr/>
            <p:nvPr/>
          </p:nvSpPr>
          <p:spPr>
            <a:xfrm>
              <a:off x="0" y="-44477"/>
              <a:ext cx="9906000" cy="6858000"/>
            </a:xfrm>
            <a:prstGeom prst="rect">
              <a:avLst/>
            </a:prstGeom>
            <a:gradFill flip="none" rotWithShape="1">
              <a:gsLst>
                <a:gs pos="20000">
                  <a:srgbClr val="EFCB34"/>
                </a:gs>
                <a:gs pos="98000">
                  <a:srgbClr val="C1232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xmlns="" id="{CEBF3A4A-716A-4FFE-A5DC-FA177331D63E}"/>
                </a:ext>
              </a:extLst>
            </p:cNvPr>
            <p:cNvSpPr txBox="1"/>
            <p:nvPr/>
          </p:nvSpPr>
          <p:spPr>
            <a:xfrm>
              <a:off x="543982" y="843490"/>
              <a:ext cx="7306731" cy="1070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3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FUNDUSZE EUROPEJSKIE </a:t>
              </a:r>
            </a:p>
            <a:p>
              <a:r>
                <a:rPr lang="pl-PL" sz="3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W TWOJEJ FIRMIE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xmlns="" id="{79D0F1C4-B120-48C8-AADD-A5DB99D5CC6D}"/>
                </a:ext>
              </a:extLst>
            </p:cNvPr>
            <p:cNvSpPr txBox="1"/>
            <p:nvPr/>
          </p:nvSpPr>
          <p:spPr>
            <a:xfrm>
              <a:off x="551933" y="1876971"/>
              <a:ext cx="5308178" cy="131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Indywidualne spotkania konsultacyjne dla MŚP</a:t>
              </a:r>
              <a: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/>
              </a:r>
              <a:b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</a:br>
              <a: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 ekspertem Głównego Punktu Informacyjnego Funduszy Europejskich </a:t>
              </a:r>
            </a:p>
          </p:txBody>
        </p:sp>
        <p:sp>
          <p:nvSpPr>
            <p:cNvPr id="27" name="pole tekstowe 26">
              <a:extLst>
                <a:ext uri="{FF2B5EF4-FFF2-40B4-BE49-F238E27FC236}">
                  <a16:creationId xmlns:a16="http://schemas.microsoft.com/office/drawing/2014/main" xmlns="" id="{AE61DE8B-4825-4C2D-BEA9-360DFA5F7D3E}"/>
                </a:ext>
              </a:extLst>
            </p:cNvPr>
            <p:cNvSpPr txBox="1"/>
            <p:nvPr/>
          </p:nvSpPr>
          <p:spPr>
            <a:xfrm>
              <a:off x="563409" y="4930625"/>
              <a:ext cx="9033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Zgłoszenia udziału w bezpłatnym spotkaniu konsultacyjnym prosimy wysłać na adres: </a:t>
              </a:r>
              <a:r>
                <a:rPr lang="pl-PL" sz="14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wsparcie@technologpark.pl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xmlns="" id="{5D1E649C-8566-4A4E-928D-43F0616685A3}"/>
                </a:ext>
              </a:extLst>
            </p:cNvPr>
            <p:cNvSpPr txBox="1"/>
            <p:nvPr/>
          </p:nvSpPr>
          <p:spPr>
            <a:xfrm>
              <a:off x="536031" y="3988461"/>
              <a:ext cx="9297638" cy="488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pl-PL" sz="2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Zapraszamy MŚP na spotkanie 30.09.2021 r. od godz. 10:00</a:t>
              </a:r>
            </a:p>
          </p:txBody>
        </p:sp>
        <p:cxnSp>
          <p:nvCxnSpPr>
            <p:cNvPr id="29" name="Łącznik prosty 28">
              <a:extLst>
                <a:ext uri="{FF2B5EF4-FFF2-40B4-BE49-F238E27FC236}">
                  <a16:creationId xmlns:a16="http://schemas.microsoft.com/office/drawing/2014/main" xmlns="" id="{806B5D46-BD02-4F8A-A2DD-E6D66F990E0F}"/>
                </a:ext>
              </a:extLst>
            </p:cNvPr>
            <p:cNvCxnSpPr/>
            <p:nvPr/>
          </p:nvCxnSpPr>
          <p:spPr>
            <a:xfrm flipV="1">
              <a:off x="563409" y="3208483"/>
              <a:ext cx="5072933" cy="53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Obraz 29">
            <a:extLst>
              <a:ext uri="{FF2B5EF4-FFF2-40B4-BE49-F238E27FC236}">
                <a16:creationId xmlns:a16="http://schemas.microsoft.com/office/drawing/2014/main" xmlns="" id="{4A05F2FB-21F6-4DD8-8104-22411D3053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34" y="1787803"/>
            <a:ext cx="3033732" cy="2072466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xmlns="" id="{F7C1263F-A214-40A3-8AAE-581E65FFA8EB}"/>
              </a:ext>
            </a:extLst>
          </p:cNvPr>
          <p:cNvSpPr txBox="1"/>
          <p:nvPr/>
        </p:nvSpPr>
        <p:spPr>
          <a:xfrm>
            <a:off x="2619019" y="5591222"/>
            <a:ext cx="6676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chemeClr val="bg1"/>
                </a:solidFill>
                <a:latin typeface="Montserrat" panose="00000500000000000000" pitchFamily="2" charset="-18"/>
              </a:rPr>
              <a:t>Więcej informacji: www.technologpark.pl</a:t>
            </a:r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xmlns="" id="{3BF3DA51-0387-4749-B029-A619633C9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3" y="-126938"/>
            <a:ext cx="2534135" cy="1268141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42BCDF69-1D3A-42D5-8913-EDAB4E8D0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54" y="21934"/>
            <a:ext cx="2607539" cy="100772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8853810" y="5859371"/>
            <a:ext cx="1110043" cy="106533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-57853" y="5859371"/>
            <a:ext cx="1132360" cy="10470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07" y="5855761"/>
            <a:ext cx="7779303" cy="10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02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0" y="-44768"/>
            <a:ext cx="9906000" cy="6902768"/>
            <a:chOff x="0" y="-44477"/>
            <a:chExt cx="9906000" cy="6858000"/>
          </a:xfrm>
        </p:grpSpPr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xmlns="" id="{F77942F8-C399-4C31-83F9-08979BAF9647}"/>
                </a:ext>
              </a:extLst>
            </p:cNvPr>
            <p:cNvSpPr/>
            <p:nvPr/>
          </p:nvSpPr>
          <p:spPr>
            <a:xfrm>
              <a:off x="0" y="-44477"/>
              <a:ext cx="9906000" cy="6858000"/>
            </a:xfrm>
            <a:prstGeom prst="rect">
              <a:avLst/>
            </a:prstGeom>
            <a:gradFill flip="none" rotWithShape="1">
              <a:gsLst>
                <a:gs pos="20000">
                  <a:srgbClr val="EFCB34"/>
                </a:gs>
                <a:gs pos="98000">
                  <a:srgbClr val="C12326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25" name="pole tekstowe 24">
              <a:extLst>
                <a:ext uri="{FF2B5EF4-FFF2-40B4-BE49-F238E27FC236}">
                  <a16:creationId xmlns:a16="http://schemas.microsoft.com/office/drawing/2014/main" xmlns="" id="{CEBF3A4A-716A-4FFE-A5DC-FA177331D63E}"/>
                </a:ext>
              </a:extLst>
            </p:cNvPr>
            <p:cNvSpPr txBox="1"/>
            <p:nvPr/>
          </p:nvSpPr>
          <p:spPr>
            <a:xfrm>
              <a:off x="543982" y="843490"/>
              <a:ext cx="7306731" cy="1070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3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FUNDUSZE EUROPEJSKIE </a:t>
              </a:r>
            </a:p>
            <a:p>
              <a:r>
                <a:rPr lang="pl-PL" sz="3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W TWOJEJ FIRMIE</a:t>
              </a:r>
            </a:p>
          </p:txBody>
        </p:sp>
        <p:sp>
          <p:nvSpPr>
            <p:cNvPr id="26" name="pole tekstowe 25">
              <a:extLst>
                <a:ext uri="{FF2B5EF4-FFF2-40B4-BE49-F238E27FC236}">
                  <a16:creationId xmlns:a16="http://schemas.microsoft.com/office/drawing/2014/main" xmlns="" id="{79D0F1C4-B120-48C8-AADD-A5DB99D5CC6D}"/>
                </a:ext>
              </a:extLst>
            </p:cNvPr>
            <p:cNvSpPr txBox="1"/>
            <p:nvPr/>
          </p:nvSpPr>
          <p:spPr>
            <a:xfrm>
              <a:off x="551933" y="1876971"/>
              <a:ext cx="5308178" cy="131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Indywidualne spotkania konsultacyjne dla MŚP</a:t>
              </a:r>
              <a: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/>
              </a:r>
              <a:b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</a:br>
              <a:r>
                <a:rPr lang="pl-PL" sz="20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 ekspertem Głównego Punktu Informacyjnego Funduszy Europejskich </a:t>
              </a:r>
            </a:p>
          </p:txBody>
        </p:sp>
        <p:sp>
          <p:nvSpPr>
            <p:cNvPr id="27" name="pole tekstowe 26">
              <a:extLst>
                <a:ext uri="{FF2B5EF4-FFF2-40B4-BE49-F238E27FC236}">
                  <a16:creationId xmlns:a16="http://schemas.microsoft.com/office/drawing/2014/main" xmlns="" id="{AE61DE8B-4825-4C2D-BEA9-360DFA5F7D3E}"/>
                </a:ext>
              </a:extLst>
            </p:cNvPr>
            <p:cNvSpPr txBox="1"/>
            <p:nvPr/>
          </p:nvSpPr>
          <p:spPr>
            <a:xfrm>
              <a:off x="563409" y="4930625"/>
              <a:ext cx="90333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Zgłoszenia udziału w bezpłatnym spotkaniu konsultacyjnym prosimy wysłać na adres: </a:t>
              </a:r>
              <a:r>
                <a:rPr lang="pl-PL" sz="14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wsparcie@technologpark.pl</a:t>
              </a:r>
            </a:p>
          </p:txBody>
        </p:sp>
        <p:sp>
          <p:nvSpPr>
            <p:cNvPr id="28" name="pole tekstowe 27">
              <a:extLst>
                <a:ext uri="{FF2B5EF4-FFF2-40B4-BE49-F238E27FC236}">
                  <a16:creationId xmlns:a16="http://schemas.microsoft.com/office/drawing/2014/main" xmlns="" id="{5D1E649C-8566-4A4E-928D-43F0616685A3}"/>
                </a:ext>
              </a:extLst>
            </p:cNvPr>
            <p:cNvSpPr txBox="1"/>
            <p:nvPr/>
          </p:nvSpPr>
          <p:spPr>
            <a:xfrm>
              <a:off x="536031" y="3988461"/>
              <a:ext cx="9297638" cy="488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pl-PL" sz="2200" b="1" dirty="0">
                  <a:solidFill>
                    <a:schemeClr val="bg1"/>
                  </a:solidFill>
                  <a:latin typeface="Montserrat" panose="00000500000000000000" pitchFamily="2" charset="-18"/>
                </a:rPr>
                <a:t>Zapraszamy MŚP na spotkanie 30.09.2021 r. od godz. 10:00</a:t>
              </a:r>
            </a:p>
          </p:txBody>
        </p:sp>
        <p:cxnSp>
          <p:nvCxnSpPr>
            <p:cNvPr id="29" name="Łącznik prosty 28">
              <a:extLst>
                <a:ext uri="{FF2B5EF4-FFF2-40B4-BE49-F238E27FC236}">
                  <a16:creationId xmlns:a16="http://schemas.microsoft.com/office/drawing/2014/main" xmlns="" id="{806B5D46-BD02-4F8A-A2DD-E6D66F990E0F}"/>
                </a:ext>
              </a:extLst>
            </p:cNvPr>
            <p:cNvCxnSpPr/>
            <p:nvPr/>
          </p:nvCxnSpPr>
          <p:spPr>
            <a:xfrm flipV="1">
              <a:off x="563409" y="3208483"/>
              <a:ext cx="5072933" cy="53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Obraz 29">
            <a:extLst>
              <a:ext uri="{FF2B5EF4-FFF2-40B4-BE49-F238E27FC236}">
                <a16:creationId xmlns:a16="http://schemas.microsoft.com/office/drawing/2014/main" xmlns="" id="{4A05F2FB-21F6-4DD8-8104-22411D3053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34" y="1787803"/>
            <a:ext cx="3033732" cy="2072466"/>
          </a:xfrm>
          <a:prstGeom prst="rect">
            <a:avLst/>
          </a:prstGeom>
        </p:spPr>
      </p:pic>
      <p:sp>
        <p:nvSpPr>
          <p:cNvPr id="31" name="pole tekstowe 30">
            <a:extLst>
              <a:ext uri="{FF2B5EF4-FFF2-40B4-BE49-F238E27FC236}">
                <a16:creationId xmlns:a16="http://schemas.microsoft.com/office/drawing/2014/main" xmlns="" id="{F7C1263F-A214-40A3-8AAE-581E65FFA8EB}"/>
              </a:ext>
            </a:extLst>
          </p:cNvPr>
          <p:cNvSpPr txBox="1"/>
          <p:nvPr/>
        </p:nvSpPr>
        <p:spPr>
          <a:xfrm>
            <a:off x="2619019" y="5591222"/>
            <a:ext cx="6676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solidFill>
                  <a:schemeClr val="bg1"/>
                </a:solidFill>
                <a:latin typeface="Montserrat" panose="00000500000000000000" pitchFamily="2" charset="-18"/>
              </a:rPr>
              <a:t>Więcej informacji: www.technologpark.pl</a:t>
            </a:r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xmlns="" id="{3BF3DA51-0387-4749-B029-A619633C9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73" y="-126938"/>
            <a:ext cx="2534135" cy="1268141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42BCDF69-1D3A-42D5-8913-EDAB4E8D0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354" y="21934"/>
            <a:ext cx="2607539" cy="100772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8853810" y="5859371"/>
            <a:ext cx="1110043" cy="106533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-57853" y="5859371"/>
            <a:ext cx="1132360" cy="10470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07" y="5855761"/>
            <a:ext cx="7779303" cy="104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22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74</Words>
  <Application>Microsoft Office PowerPoint</Application>
  <PresentationFormat>Papier A4 (210x297 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Bodys</dc:creator>
  <cp:lastModifiedBy>Dorota Grzegory</cp:lastModifiedBy>
  <cp:revision>52</cp:revision>
  <cp:lastPrinted>2021-09-22T08:51:28Z</cp:lastPrinted>
  <dcterms:created xsi:type="dcterms:W3CDTF">2020-02-25T08:59:32Z</dcterms:created>
  <dcterms:modified xsi:type="dcterms:W3CDTF">2021-09-22T09:48:09Z</dcterms:modified>
</cp:coreProperties>
</file>